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5"/>
    <p:restoredTop sz="94669"/>
  </p:normalViewPr>
  <p:slideViewPr>
    <p:cSldViewPr snapToGrid="0" snapToObjects="1">
      <p:cViewPr>
        <p:scale>
          <a:sx n="155" d="100"/>
          <a:sy n="155" d="100"/>
        </p:scale>
        <p:origin x="72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84693-5D3F-3E45-A380-DE8553CE4E0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2F5F8-621F-E644-812D-5E310B09E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2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2F5F8-621F-E644-812D-5E310B09E6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6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66A00-D9D1-5A4B-B64A-6EF02D1F0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D7156-A775-6A4D-AB71-65A4CB2FE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7E872-72D5-CA4D-AF8E-72ACE747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298B7-3266-5E4C-9770-1F952ACE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BF4E4-98E7-904B-8B98-051B4DC3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E025-A0C7-2F45-8CA6-D5E0C2DF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5E2F-01AA-244D-A95A-A5294C50A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C1A5-2C3E-FE4D-8D20-B6197D60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E3635-86DD-2441-A7C8-AD4B1DED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5418-3663-C640-972D-484BBC37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9DDC5-4595-E144-94AB-2AD02EACF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A6DE4-C496-7C43-BF1D-73DBFDE63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D3C35-E744-914E-982A-B5CBEFAD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371E2-7E5B-E84A-86B8-5159AF2D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C0B7D-FC9E-974A-BFEF-D4D00656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4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8625-F000-2148-9B90-B85A9C91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EECE-3DCC-654E-9CB5-E9F6417DF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6B281-1B0E-4049-97A8-42CFE468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304D-B055-5244-99EC-285544598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ACCA7-A4AF-BB45-B31D-7509CB06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6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2EB5-AF5A-694E-8120-C93CFA7C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0CA2B-5CBB-2B46-A630-584097FBC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42279-E595-A347-BC63-49886710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DC21F-F3C9-454D-88D4-7284B98A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86634-633F-B940-B6E5-82EC9141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C9A3-5FE2-FC4F-847E-0F75AF4F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7A637-D676-9B4B-ABBA-10A6FB66D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75BA5-BBF6-E745-B704-2A7696988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97F80-807B-C543-9D71-2E9190E13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D59F9-7F58-FE42-AA05-6B92CBA4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36A9D-F515-3A43-8380-0D03035F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5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DF7D-BF2D-8B46-AB30-2B58A7F2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9A2A4-DF6A-844D-9F55-B5B4D31CF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6BE9D-A6A3-AB4A-B168-A59591720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BEBCC-6131-E145-A615-8F96109E9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F75AD-AD75-3142-8098-A18BB512A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85438-804C-9542-9044-5EF1AEA6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24E63F-0B06-E643-8604-B91A2C7D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CCEA43-6C86-4948-80E6-0D0FA8AC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0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C263-AA17-7C4D-B622-03228C6E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7956D-1271-2241-90D6-C07C5814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D44B5-3FD6-7A4D-8CAA-59A5BEFD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EF486-940D-8C46-A85C-11592A54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9A149-E98C-3945-A978-E1F0F89F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1259A1-6EE4-774A-B0F1-FD49443A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F89BF-CC1F-6A40-99F2-F608D848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4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0336-C9D6-6349-865C-0B933772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A23B4-46FC-E549-B613-047ED5A0F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B801E-4FAC-F044-80FD-64A2ED5AA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B786D-9CC6-7D46-A525-ADA37B8D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7CA9D-2F5D-8548-A9D6-2361A8B0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C1578-7348-6546-8AA5-56347241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EBE5-AE4F-BA4A-A0DA-E3EFC3CD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77E770-EEF7-454E-BB04-5C47FD24A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B95FA-49AC-7941-B122-03E7876AD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F805E-2082-3340-94FC-EE11ED61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5AD0F-E673-064B-A8BF-CB707879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93A02-43C3-8A44-878C-42DC336F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B4FAE-FBB5-0148-8FED-BB8BDFE0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2E38B-CEDA-7C49-955A-B545E25C4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CE485-0245-E244-8D07-DBE1A1333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4FC04-41B8-3848-9B32-B6D98C62E925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BD0A6-59B1-7C4A-9890-CB4DAA98F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6F758-C4B7-1F4B-948F-F2BFF1436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C6567-838E-C44F-80DA-93EE0DD3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1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B2318F-05CF-394B-B936-7C8D1454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094" y="0"/>
            <a:ext cx="6689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0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5238C-7C0D-CA46-B172-619348A9F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4" r="7009"/>
          <a:stretch/>
        </p:blipFill>
        <p:spPr>
          <a:xfrm rot="5400000">
            <a:off x="-202475" y="202475"/>
            <a:ext cx="6858002" cy="645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A436B-8A6C-A04C-A7B7-AF8F7A819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00"/>
          <a:stretch/>
        </p:blipFill>
        <p:spPr>
          <a:xfrm rot="5400000">
            <a:off x="645305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8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12803-5DC9-D34E-BDDB-00167C1D6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46" b="15508"/>
          <a:stretch/>
        </p:blipFill>
        <p:spPr>
          <a:xfrm>
            <a:off x="0" y="1449977"/>
            <a:ext cx="12192000" cy="39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22101-1222-E34D-9D86-3A426E565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2" b="37913"/>
          <a:stretch/>
        </p:blipFill>
        <p:spPr>
          <a:xfrm>
            <a:off x="0" y="2331720"/>
            <a:ext cx="121920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8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89F49-4EF5-F941-BD80-0372766C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388" y="0"/>
            <a:ext cx="6269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70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E4A02-DF94-4E41-96DD-EE3A7B81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46" y="0"/>
            <a:ext cx="7731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4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D6445-AF20-FD4A-A432-37B9A037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52"/>
            <a:ext cx="12192000" cy="2492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D7D38-AE41-CC4F-90A6-8F9778EB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0323"/>
            <a:ext cx="12192000" cy="25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5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54CF-2B34-F747-9A62-A93ABED15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89"/>
          <a:stretch/>
        </p:blipFill>
        <p:spPr>
          <a:xfrm>
            <a:off x="120288" y="694871"/>
            <a:ext cx="6192772" cy="5337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3ABA82-A9CB-6946-B418-F7E521D37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01" t="54877"/>
          <a:stretch/>
        </p:blipFill>
        <p:spPr>
          <a:xfrm>
            <a:off x="5847080" y="1278574"/>
            <a:ext cx="6437992" cy="4300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E3CE24-7015-5F4E-9F63-7921B20E4029}"/>
              </a:ext>
            </a:extLst>
          </p:cNvPr>
          <p:cNvSpPr txBox="1"/>
          <p:nvPr/>
        </p:nvSpPr>
        <p:spPr>
          <a:xfrm>
            <a:off x="1127760" y="325539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Start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07B-3F59-B54F-B18C-EE83F562BCDE}"/>
              </a:ext>
            </a:extLst>
          </p:cNvPr>
          <p:cNvSpPr txBox="1"/>
          <p:nvPr/>
        </p:nvSpPr>
        <p:spPr>
          <a:xfrm>
            <a:off x="6990080" y="551051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138778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7C33B-1248-CF42-A3FC-EB8E41E6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62" y="0"/>
            <a:ext cx="6885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67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99424-2980-3247-AC68-BB81C10B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88" y="0"/>
            <a:ext cx="7311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0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33F43-D365-DD40-9492-50F91FC59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2" t="370" r="17833" b="-74"/>
          <a:stretch/>
        </p:blipFill>
        <p:spPr>
          <a:xfrm rot="5400000">
            <a:off x="2667000" y="-876442"/>
            <a:ext cx="6858000" cy="86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B8830-DD05-CC40-862B-1CA7EC44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2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CBF04C-942C-FB4E-9B93-F85C8EF61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" t="19048" r="392" b="18476"/>
          <a:stretch/>
        </p:blipFill>
        <p:spPr>
          <a:xfrm>
            <a:off x="1999890" y="0"/>
            <a:ext cx="8149950" cy="68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6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</Words>
  <Application>Microsoft Macintosh PowerPoint</Application>
  <PresentationFormat>Widescreen</PresentationFormat>
  <Paragraphs>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2022-01-28T16:44:10Z</dcterms:created>
  <dcterms:modified xsi:type="dcterms:W3CDTF">2022-01-28T20:31:48Z</dcterms:modified>
</cp:coreProperties>
</file>